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13"/>
  </p:notesMasterIdLst>
  <p:sldIdLst>
    <p:sldId id="256" r:id="rId2"/>
    <p:sldId id="257" r:id="rId3"/>
    <p:sldId id="445" r:id="rId4"/>
    <p:sldId id="415" r:id="rId5"/>
    <p:sldId id="416" r:id="rId6"/>
    <p:sldId id="417" r:id="rId7"/>
    <p:sldId id="418" r:id="rId8"/>
    <p:sldId id="419" r:id="rId9"/>
    <p:sldId id="420" r:id="rId10"/>
    <p:sldId id="421" r:id="rId11"/>
    <p:sldId id="422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Franklin Gothic Demi" panose="020B0703020102020204" pitchFamily="3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D2D0"/>
    <a:srgbClr val="88DAD8"/>
    <a:srgbClr val="C6ECEC"/>
    <a:srgbClr val="7CA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F62485-A410-4EF7-94FB-85D1C9F0B82F}">
  <a:tblStyle styleId="{DCF62485-A410-4EF7-94FB-85D1C9F0B8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9D97CE-86D9-4FC7-960D-6E461C9B073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294" y="5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781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aaee0e2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caaee0e2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405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034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361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55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105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7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64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010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73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147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7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Cover">
  <p:cSld name="CUSTOM_1_1_1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 1">
  <p:cSld name="CUSTOM_1_1_1_1_1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1">
  <p:cSld name="CUSTOM_1_1_1_1_1_1_1_1_1_1_1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1">
  <p:cSld name="CUSTOM_1_1_1_1_1_1_1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1">
  <p:cSld name="CUSTOM_1_1_1_1_1_1_1_1_1_1_1_1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753650" y="105050"/>
            <a:ext cx="487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1">
  <p:cSld name="CUSTOM_1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753650" y="105050"/>
            <a:ext cx="5225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1">
  <p:cSld name="CUSTOM_1_1_1_1_1_1_1_1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1">
  <p:cSld name="CUSTOM_1_1_1_1_1_1_1_1_1_1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1">
  <p:cSld name="CUSTOM_1_1_1_1_1_1_1_1_1_1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1">
  <p:cSld name="CUSTOM_1_1_1_1_1_1_1_1_1_1_1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Cover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753650" y="105050"/>
            <a:ext cx="563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1">
  <p:cSld name="CUSTOM_1_1_1_1_1_1_1_1_1_1_1_1_1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2">
  <p:cSld name="CUSTOM_1_1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2">
  <p:cSld name="CUSTOM_1_1_1_1_1_1_1_1_1_1_1_1_1_1_1_1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2">
  <p:cSld name="CUSTOM_1_1_1_1_1_1_1_1_1_1_1_1_1_1_1_1_1_1_1_1_1_1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753650" y="105050"/>
            <a:ext cx="373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2">
  <p:cSld name="CUSTOM_1_1_1_1_1_1_1_1_1_1_1_1_1_1_1_1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753650" y="105050"/>
            <a:ext cx="493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2">
  <p:cSld name="CUSTOM_1_1_1_1_1_1_1_1_1_1_1_1_1_1_1_1_1_1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2">
  <p:cSld name="CUSTOM_1_1_1_1_1_1_1_1_1_1_1_1_1_1_1_1_1_1_1_1_1_1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2">
  <p:cSld name="CUSTOM_1_1_1_1_1_1_1_1_1_1_1_1_1_1_1_1_1_1_1_1_1_1_1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2">
  <p:cSld name="CUSTOM_1_1_1_1_1_1_1_1_1_1_1_1_1_1_1_1_1_1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2">
  <p:cSld name="CUSTOM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Cover">
  <p:cSld name="CUSTOM_1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753650" y="105050"/>
            <a:ext cx="601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 3">
  <p:cSld name="CUSTOM_1_1_1_1_1_1_1_1_1_1_1_1_1_1_1_1_1_1_1_1_1_1_1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nggaran 3">
  <p:cSld name="CUSTOM_1_1_1_1_1_1_1_1_1_1_1_1_1_1_1_1_1_1_1_1_1_1_1_1_1_1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3">
  <p:cSld name="CUSTOM_1_1_1_1_1_1_1_1_1_1_1_1_1_1_1_1_1_1_1_1_1_1_1_1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3">
  <p:cSld name="CUSTOM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753650" y="105050"/>
            <a:ext cx="451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3">
  <p:cSld name="CUSTOM_1_1_1_1_1_1_1_1_1_1_1_1_1_1_1_1_1_1_1_1_1_1_1_1_1_1_1_1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753650" y="105050"/>
            <a:ext cx="4146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3">
  <p:cSld name="CUSTOM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3">
  <p:cSld name="CUSTOM_1_1_1_1_1_1_1_1_1_1_1_1_1_1_1_1_1_1_1_1_1_1_1_1_1_1_1_1_1_1_1_1_1_1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3">
  <p:cSld name="CUSTOM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3">
  <p:cSld name="CUSTOM_1_1_1_1_1_1_1_1_1_1_1_1_1_1_1_1_1_1_1_1_1_1_1_1_1_1_1_1_1_1_1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3">
  <p:cSld name="CUSTOM_1_1_1_1_1_1_1_1_1_1_1_1_1_1_1_1_1_1_1_1_1_1_1_1_1_1_1_1_1_1_1_1_1_1_1_1_1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Cover">
  <p:cSld name="CUSTOM_1_1_1_2">
    <p:bg>
      <p:bgPr>
        <a:gradFill flip="none" rotWithShape="1">
          <a:gsLst>
            <a:gs pos="100000">
              <a:srgbClr val="70D2D0"/>
            </a:gs>
            <a:gs pos="15000">
              <a:schemeClr val="accent3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753650" y="105050"/>
            <a:ext cx="636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516" y="-110354"/>
            <a:ext cx="2316508" cy="88948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7219123" y="9939130"/>
            <a:ext cx="1227901" cy="40750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000" b="1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Franklin Gothic Demi" panose="020B0703020102020204" pitchFamily="34" charset="0"/>
              </a:rPr>
              <a:t>Jo Hart</a:t>
            </a:r>
            <a:endParaRPr lang="en-US" sz="2000" b="1" cap="none" spc="0" dirty="0">
              <a:ln w="0"/>
              <a:solidFill>
                <a:schemeClr val="accent1">
                  <a:lumMod val="75000"/>
                </a:schemeClr>
              </a:solidFill>
              <a:effectLst/>
              <a:latin typeface="Franklin Gothic Demi" panose="020B07030201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80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 Contents">
  <p:cSld name="3_No Content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2649201" y="2"/>
            <a:ext cx="5638802" cy="563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174826" cy="71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7" name="Google Shape;297;p4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5152915" y="0"/>
            <a:ext cx="3135085" cy="313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7155" y="9144101"/>
            <a:ext cx="747902" cy="95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 Contents">
  <p:cSld name="1_No Content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2649201" y="2"/>
            <a:ext cx="5638802" cy="563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10" name="Google Shape;310;p4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0" y="0"/>
            <a:ext cx="3135085" cy="313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7155" y="9144101"/>
            <a:ext cx="747902" cy="95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/>
          <p:nvPr/>
        </p:nvSpPr>
        <p:spPr>
          <a:xfrm>
            <a:off x="161400" y="5302200"/>
            <a:ext cx="17965200" cy="48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7"/>
          <p:cNvSpPr txBox="1">
            <a:spLocks noGrp="1"/>
          </p:cNvSpPr>
          <p:nvPr>
            <p:ph type="ctrTitle"/>
          </p:nvPr>
        </p:nvSpPr>
        <p:spPr>
          <a:xfrm>
            <a:off x="971750" y="528950"/>
            <a:ext cx="16367400" cy="2947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subTitle" idx="1"/>
          </p:nvPr>
        </p:nvSpPr>
        <p:spPr>
          <a:xfrm>
            <a:off x="971750" y="3476150"/>
            <a:ext cx="16367400" cy="172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/>
          <p:nvPr/>
        </p:nvSpPr>
        <p:spPr>
          <a:xfrm>
            <a:off x="161400" y="5302200"/>
            <a:ext cx="17965200" cy="48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971750" y="3429000"/>
            <a:ext cx="16367400" cy="157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Cover">
  <p:cSld name="CUSTOM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753650" y="105050"/>
            <a:ext cx="544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Cover">
  <p:cSld name="CUSTOM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Cover">
  <p:cSld name="CUSTOM_1_1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Cover">
  <p:cSld name="CUSTOM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Cover">
  <p:cSld name="CUSTOM_1_1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94000">
              <a:srgbClr val="C6ECEC"/>
            </a:gs>
            <a:gs pos="7000">
              <a:schemeClr val="accent3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marL="4114800" lvl="8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8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/>
        </p:nvSpPr>
        <p:spPr>
          <a:xfrm>
            <a:off x="3731825" y="4390175"/>
            <a:ext cx="12928800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Siklus Ringkas Transaksi </a:t>
            </a:r>
            <a:r>
              <a:rPr lang="en" sz="6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</a:t>
            </a:r>
            <a:endParaRPr lang="id-ID" sz="6000" b="1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(Misi EUT SAKTI 2021)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3">
            <a:alphaModFix/>
          </a:blip>
          <a:srcRect r="77736"/>
          <a:stretch/>
        </p:blipFill>
        <p:spPr>
          <a:xfrm>
            <a:off x="1929800" y="3296475"/>
            <a:ext cx="1261650" cy="36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7694972" y="506661"/>
            <a:ext cx="55744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Bendahara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8" y="1959825"/>
            <a:ext cx="16837492" cy="716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7694972" y="506661"/>
            <a:ext cx="55744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PPSPM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3" y="2108789"/>
            <a:ext cx="16800718" cy="38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4;p50"/>
          <p:cNvSpPr txBox="1"/>
          <p:nvPr/>
        </p:nvSpPr>
        <p:spPr>
          <a:xfrm>
            <a:off x="7543051" y="4197892"/>
            <a:ext cx="320189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Hari Ke-1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741281" y="1059554"/>
            <a:ext cx="976368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Setting Referensi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" name="Google Shape;333;p50"/>
          <p:cNvGraphicFramePr/>
          <p:nvPr>
            <p:extLst>
              <p:ext uri="{D42A27DB-BD31-4B8C-83A1-F6EECF244321}">
                <p14:modId xmlns:p14="http://schemas.microsoft.com/office/powerpoint/2010/main" val="3871591012"/>
              </p:ext>
            </p:extLst>
          </p:nvPr>
        </p:nvGraphicFramePr>
        <p:xfrm>
          <a:off x="805077" y="1982852"/>
          <a:ext cx="16717380" cy="6690560"/>
        </p:xfrm>
        <a:graphic>
          <a:graphicData uri="http://schemas.openxmlformats.org/drawingml/2006/table">
            <a:tbl>
              <a:tblPr firstRow="1" bandRow="1">
                <a:noFill/>
                <a:tableStyleId>{DCF62485-A410-4EF7-94FB-85D1C9F0B82F}</a:tableStyleId>
              </a:tblPr>
              <a:tblGrid>
                <a:gridCol w="6426316"/>
                <a:gridCol w="5145532"/>
                <a:gridCol w="5145532"/>
              </a:tblGrid>
              <a:tr h="532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800" b="1" u="none" strike="noStrike" cap="none" dirty="0" smtClean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ADMIN</a:t>
                      </a:r>
                      <a:endParaRPr sz="2800" b="1" u="none" strike="noStrike" cap="none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2800" b="1" u="none" strike="noStrike" cap="none" dirty="0" smtClean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BENDAHARA</a:t>
                      </a:r>
                      <a:endParaRPr sz="2800" b="1" u="none" strike="noStrike" cap="none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2800" b="1" u="none" strike="noStrike" cap="none" dirty="0" smtClean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PPSPM</a:t>
                      </a:r>
                      <a:endParaRPr sz="2800" b="1" u="none" strike="noStrike" cap="none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2060"/>
                    </a:solidFill>
                  </a:tcPr>
                </a:tc>
              </a:tr>
              <a:tr h="906654"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id-ID" sz="1800" u="none" strike="noStrike" cap="none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Mapping PPK dengan Operator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800" u="none" strike="noStrike" cap="none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Klik Menu Administrasi &gt;&gt; Umum &gt;&gt; Jabatan &gt;&gt; Mapping</a:t>
                      </a:r>
                      <a:r>
                        <a:rPr lang="id-ID" sz="1800" u="none" strike="noStrike" cap="none" baseline="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id-ID" sz="1800" u="none" strike="noStrike" cap="none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Operator.Pelaksanaan dan PPK.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Input Rekening bendahara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Klik menu Bendahara &gt;&gt; Referensi &gt;&gt;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Referensi Detail Rekening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Setting Segmen COA 15/16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Klik menu </a:t>
                      </a:r>
                      <a:endParaRPr lang="pt-BR" sz="1800" dirty="0" smtClean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Administrasi &gt;&gt; Umum &gt;&gt; COA &gt;&gt; Konfigurasi Segmen COA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11656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Input Data Penandatangan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Klik </a:t>
                      </a: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menu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Administrasi &gt;&gt; Umum &gt;&gt; Penandatangan &gt;&gt; Penandatangan dan di menu Penandatangan Aset Persediaan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 I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put </a:t>
                      </a:r>
                      <a:r>
                        <a:rPr lang="nb-NO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Rekening Kelompok Akun UP</a:t>
                      </a:r>
                      <a:endParaRPr lang="id-ID" sz="1800" dirty="0" smtClean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Klik menu Bendahara &gt;&gt; Referensi &gt;&gt; Referensi Kelompok Akun UP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54719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Input PPK Umum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Klik menu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Administrasi &gt;&gt; Umum &gt;&gt; Jabatan &gt;&gt; Pejabat.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 I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put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Referensi Wajib Pajak/Wajib Bayar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Klik menu Bendahara &gt;&gt; Referensi &gt;&gt; Referensi Wajib Pajak/Wajib Bayar</a:t>
                      </a:r>
                    </a:p>
                    <a:p>
                      <a:r>
                        <a:rPr lang="id-ID" sz="24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Input minimal 3 WP yang terdiri dari 1 Bendahara</a:t>
                      </a:r>
                    </a:p>
                    <a:p>
                      <a:r>
                        <a:rPr lang="id-ID" sz="24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Pengeluaran, 1 Rekanan Supplier Bendahara, 1 Rekanan Transaksi KKP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9066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Input Bendaharawan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Klik menu Administrasi &gt;&gt; Bendahara &gt;&gt; Bendaharawan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1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6482861" y="315275"/>
            <a:ext cx="55744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Administrator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8" y="1907769"/>
            <a:ext cx="16902256" cy="46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6482861" y="315275"/>
            <a:ext cx="55744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Administrator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8" y="1541167"/>
            <a:ext cx="16677023" cy="73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2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6482861" y="315275"/>
            <a:ext cx="55744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Administrator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9" y="1631986"/>
            <a:ext cx="16616789" cy="69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6482861" y="315275"/>
            <a:ext cx="55744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Administrator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2" y="1779956"/>
            <a:ext cx="17281786" cy="65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7694972" y="506661"/>
            <a:ext cx="55744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Bendahara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14" y="2065263"/>
            <a:ext cx="16813823" cy="66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5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7694972" y="506661"/>
            <a:ext cx="55744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Bendahara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7" y="1993716"/>
            <a:ext cx="17595034" cy="54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KTI Template (New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185</Words>
  <Application>Microsoft Office PowerPoint</Application>
  <PresentationFormat>Custom</PresentationFormat>
  <Paragraphs>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Montserrat</vt:lpstr>
      <vt:lpstr>Franklin Gothic Demi</vt:lpstr>
      <vt:lpstr>Arial</vt:lpstr>
      <vt:lpstr>SAKTI Template (New)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cso</dc:creator>
  <cp:lastModifiedBy>KPB1205098</cp:lastModifiedBy>
  <cp:revision>133</cp:revision>
  <dcterms:modified xsi:type="dcterms:W3CDTF">2021-09-18T05:56:21Z</dcterms:modified>
</cp:coreProperties>
</file>